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78" r:id="rId6"/>
    <p:sldId id="279" r:id="rId7"/>
    <p:sldId id="304" r:id="rId8"/>
    <p:sldId id="267" r:id="rId9"/>
    <p:sldId id="305" r:id="rId10"/>
    <p:sldId id="30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80" autoAdjust="0"/>
  </p:normalViewPr>
  <p:slideViewPr>
    <p:cSldViewPr snapToGrid="0">
      <p:cViewPr varScale="1">
        <p:scale>
          <a:sx n="74" d="100"/>
          <a:sy n="74" d="100"/>
        </p:scale>
        <p:origin x="90" y="192"/>
      </p:cViewPr>
      <p:guideLst/>
    </p:cSldViewPr>
  </p:slideViewPr>
  <p:outlineViewPr>
    <p:cViewPr>
      <p:scale>
        <a:sx n="33" d="100"/>
        <a:sy n="33" d="100"/>
      </p:scale>
      <p:origin x="0" y="-93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62DE1-0E59-4D26-AB5C-9BFC718E2F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A2F209-C518-4170-882C-A309A67E8D25}">
      <dgm:prSet/>
      <dgm:spPr/>
      <dgm:t>
        <a:bodyPr/>
        <a:lstStyle/>
        <a:p>
          <a:r>
            <a:rPr lang="en-US"/>
            <a:t>Go to Google Classroom, open the Google Docs to access the Business Mission Statement Assignment.  Read and follow the instructions</a:t>
          </a:r>
        </a:p>
      </dgm:t>
    </dgm:pt>
    <dgm:pt modelId="{72DAA361-D7A1-495B-AE18-8DD7633258A6}" type="parTrans" cxnId="{A62A5E87-1D5E-4273-B14A-2E772B5E19FD}">
      <dgm:prSet/>
      <dgm:spPr/>
      <dgm:t>
        <a:bodyPr/>
        <a:lstStyle/>
        <a:p>
          <a:endParaRPr lang="en-US"/>
        </a:p>
      </dgm:t>
    </dgm:pt>
    <dgm:pt modelId="{B27E4973-1B65-44D0-9A60-FAE71171E1F5}" type="sibTrans" cxnId="{A62A5E87-1D5E-4273-B14A-2E772B5E19FD}">
      <dgm:prSet/>
      <dgm:spPr/>
      <dgm:t>
        <a:bodyPr/>
        <a:lstStyle/>
        <a:p>
          <a:endParaRPr lang="en-US"/>
        </a:p>
      </dgm:t>
    </dgm:pt>
    <dgm:pt modelId="{008B80FC-19D9-49C3-80C2-35E420BB2226}">
      <dgm:prSet/>
      <dgm:spPr/>
      <dgm:t>
        <a:bodyPr/>
        <a:lstStyle/>
        <a:p>
          <a:r>
            <a:rPr lang="en-US"/>
            <a:t>Get two business numbers from Mrs. Vetter to complete this</a:t>
          </a:r>
        </a:p>
      </dgm:t>
    </dgm:pt>
    <dgm:pt modelId="{BD25E6C9-DC6D-40A4-AF33-F9B784585EB5}" type="parTrans" cxnId="{88428699-8CBC-4DEA-A2F6-3E185A02F98D}">
      <dgm:prSet/>
      <dgm:spPr/>
      <dgm:t>
        <a:bodyPr/>
        <a:lstStyle/>
        <a:p>
          <a:endParaRPr lang="en-US"/>
        </a:p>
      </dgm:t>
    </dgm:pt>
    <dgm:pt modelId="{5B764BDF-2D5D-4FE7-94A6-389ED17216ED}" type="sibTrans" cxnId="{88428699-8CBC-4DEA-A2F6-3E185A02F98D}">
      <dgm:prSet/>
      <dgm:spPr/>
      <dgm:t>
        <a:bodyPr/>
        <a:lstStyle/>
        <a:p>
          <a:endParaRPr lang="en-US"/>
        </a:p>
      </dgm:t>
    </dgm:pt>
    <dgm:pt modelId="{8E8A4020-EDDA-44CA-BC78-AC4D9A293896}" type="pres">
      <dgm:prSet presAssocID="{F1C62DE1-0E59-4D26-AB5C-9BFC718E2F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808493-C5D2-4045-9D8D-8F521C40EE3B}" type="pres">
      <dgm:prSet presAssocID="{4DA2F209-C518-4170-882C-A309A67E8D25}" presName="hierRoot1" presStyleCnt="0"/>
      <dgm:spPr/>
    </dgm:pt>
    <dgm:pt modelId="{8352BBDA-CE81-47BF-8ECF-997FD277E941}" type="pres">
      <dgm:prSet presAssocID="{4DA2F209-C518-4170-882C-A309A67E8D25}" presName="composite" presStyleCnt="0"/>
      <dgm:spPr/>
    </dgm:pt>
    <dgm:pt modelId="{47431519-3772-4446-ABEF-A8CFB89C7E6F}" type="pres">
      <dgm:prSet presAssocID="{4DA2F209-C518-4170-882C-A309A67E8D25}" presName="background" presStyleLbl="node0" presStyleIdx="0" presStyleCnt="2"/>
      <dgm:spPr/>
    </dgm:pt>
    <dgm:pt modelId="{AE9A0CE0-C72F-48AA-97C8-DE4EA6882BEB}" type="pres">
      <dgm:prSet presAssocID="{4DA2F209-C518-4170-882C-A309A67E8D25}" presName="text" presStyleLbl="fgAcc0" presStyleIdx="0" presStyleCnt="2">
        <dgm:presLayoutVars>
          <dgm:chPref val="3"/>
        </dgm:presLayoutVars>
      </dgm:prSet>
      <dgm:spPr/>
    </dgm:pt>
    <dgm:pt modelId="{7D388EC5-7320-4702-B7AF-2F5BCBF15F0D}" type="pres">
      <dgm:prSet presAssocID="{4DA2F209-C518-4170-882C-A309A67E8D25}" presName="hierChild2" presStyleCnt="0"/>
      <dgm:spPr/>
    </dgm:pt>
    <dgm:pt modelId="{FF3D9FFB-3FC3-4E98-A6DC-055D9D38487F}" type="pres">
      <dgm:prSet presAssocID="{008B80FC-19D9-49C3-80C2-35E420BB2226}" presName="hierRoot1" presStyleCnt="0"/>
      <dgm:spPr/>
    </dgm:pt>
    <dgm:pt modelId="{5E163320-90D3-4AB9-8ECD-C882EF1307D3}" type="pres">
      <dgm:prSet presAssocID="{008B80FC-19D9-49C3-80C2-35E420BB2226}" presName="composite" presStyleCnt="0"/>
      <dgm:spPr/>
    </dgm:pt>
    <dgm:pt modelId="{7C6F4581-6C02-475D-BD39-9A102F294B25}" type="pres">
      <dgm:prSet presAssocID="{008B80FC-19D9-49C3-80C2-35E420BB2226}" presName="background" presStyleLbl="node0" presStyleIdx="1" presStyleCnt="2"/>
      <dgm:spPr/>
    </dgm:pt>
    <dgm:pt modelId="{8B93F804-2AEC-4942-8DDA-1210806F71B0}" type="pres">
      <dgm:prSet presAssocID="{008B80FC-19D9-49C3-80C2-35E420BB2226}" presName="text" presStyleLbl="fgAcc0" presStyleIdx="1" presStyleCnt="2">
        <dgm:presLayoutVars>
          <dgm:chPref val="3"/>
        </dgm:presLayoutVars>
      </dgm:prSet>
      <dgm:spPr/>
    </dgm:pt>
    <dgm:pt modelId="{F6DE6080-F345-40DA-8211-9EBCAADA59A8}" type="pres">
      <dgm:prSet presAssocID="{008B80FC-19D9-49C3-80C2-35E420BB2226}" presName="hierChild2" presStyleCnt="0"/>
      <dgm:spPr/>
    </dgm:pt>
  </dgm:ptLst>
  <dgm:cxnLst>
    <dgm:cxn modelId="{DE95D511-EB05-46E3-AEE9-4B2D63C5C31C}" type="presOf" srcId="{4DA2F209-C518-4170-882C-A309A67E8D25}" destId="{AE9A0CE0-C72F-48AA-97C8-DE4EA6882BEB}" srcOrd="0" destOrd="0" presId="urn:microsoft.com/office/officeart/2005/8/layout/hierarchy1"/>
    <dgm:cxn modelId="{A62A5E87-1D5E-4273-B14A-2E772B5E19FD}" srcId="{F1C62DE1-0E59-4D26-AB5C-9BFC718E2F38}" destId="{4DA2F209-C518-4170-882C-A309A67E8D25}" srcOrd="0" destOrd="0" parTransId="{72DAA361-D7A1-495B-AE18-8DD7633258A6}" sibTransId="{B27E4973-1B65-44D0-9A60-FAE71171E1F5}"/>
    <dgm:cxn modelId="{88428699-8CBC-4DEA-A2F6-3E185A02F98D}" srcId="{F1C62DE1-0E59-4D26-AB5C-9BFC718E2F38}" destId="{008B80FC-19D9-49C3-80C2-35E420BB2226}" srcOrd="1" destOrd="0" parTransId="{BD25E6C9-DC6D-40A4-AF33-F9B784585EB5}" sibTransId="{5B764BDF-2D5D-4FE7-94A6-389ED17216ED}"/>
    <dgm:cxn modelId="{B13B15E9-6669-45D1-A7C3-A61972A9B0D5}" type="presOf" srcId="{F1C62DE1-0E59-4D26-AB5C-9BFC718E2F38}" destId="{8E8A4020-EDDA-44CA-BC78-AC4D9A293896}" srcOrd="0" destOrd="0" presId="urn:microsoft.com/office/officeart/2005/8/layout/hierarchy1"/>
    <dgm:cxn modelId="{8C0EBBFF-374F-438D-9797-EEA07A23D5D8}" type="presOf" srcId="{008B80FC-19D9-49C3-80C2-35E420BB2226}" destId="{8B93F804-2AEC-4942-8DDA-1210806F71B0}" srcOrd="0" destOrd="0" presId="urn:microsoft.com/office/officeart/2005/8/layout/hierarchy1"/>
    <dgm:cxn modelId="{CF83F445-5CF4-44B6-B6E9-EF53E81CA626}" type="presParOf" srcId="{8E8A4020-EDDA-44CA-BC78-AC4D9A293896}" destId="{A8808493-C5D2-4045-9D8D-8F521C40EE3B}" srcOrd="0" destOrd="0" presId="urn:microsoft.com/office/officeart/2005/8/layout/hierarchy1"/>
    <dgm:cxn modelId="{C3085926-105A-4E8F-B371-8C34E00D1692}" type="presParOf" srcId="{A8808493-C5D2-4045-9D8D-8F521C40EE3B}" destId="{8352BBDA-CE81-47BF-8ECF-997FD277E941}" srcOrd="0" destOrd="0" presId="urn:microsoft.com/office/officeart/2005/8/layout/hierarchy1"/>
    <dgm:cxn modelId="{9FD3F345-A3A9-4DD3-8A8F-8F2601524A29}" type="presParOf" srcId="{8352BBDA-CE81-47BF-8ECF-997FD277E941}" destId="{47431519-3772-4446-ABEF-A8CFB89C7E6F}" srcOrd="0" destOrd="0" presId="urn:microsoft.com/office/officeart/2005/8/layout/hierarchy1"/>
    <dgm:cxn modelId="{82E832D1-348A-439D-9891-6CC5B21AD72C}" type="presParOf" srcId="{8352BBDA-CE81-47BF-8ECF-997FD277E941}" destId="{AE9A0CE0-C72F-48AA-97C8-DE4EA6882BEB}" srcOrd="1" destOrd="0" presId="urn:microsoft.com/office/officeart/2005/8/layout/hierarchy1"/>
    <dgm:cxn modelId="{C2F0F27B-A41F-408D-AB5F-6252491CD4AA}" type="presParOf" srcId="{A8808493-C5D2-4045-9D8D-8F521C40EE3B}" destId="{7D388EC5-7320-4702-B7AF-2F5BCBF15F0D}" srcOrd="1" destOrd="0" presId="urn:microsoft.com/office/officeart/2005/8/layout/hierarchy1"/>
    <dgm:cxn modelId="{16C9BCC7-5F8B-4A51-B9C2-367EB8AD491D}" type="presParOf" srcId="{8E8A4020-EDDA-44CA-BC78-AC4D9A293896}" destId="{FF3D9FFB-3FC3-4E98-A6DC-055D9D38487F}" srcOrd="1" destOrd="0" presId="urn:microsoft.com/office/officeart/2005/8/layout/hierarchy1"/>
    <dgm:cxn modelId="{24A4639B-987C-43D3-9CA2-AC1EB9DB5901}" type="presParOf" srcId="{FF3D9FFB-3FC3-4E98-A6DC-055D9D38487F}" destId="{5E163320-90D3-4AB9-8ECD-C882EF1307D3}" srcOrd="0" destOrd="0" presId="urn:microsoft.com/office/officeart/2005/8/layout/hierarchy1"/>
    <dgm:cxn modelId="{A2B19FBC-F842-485F-ADF0-58A82228691A}" type="presParOf" srcId="{5E163320-90D3-4AB9-8ECD-C882EF1307D3}" destId="{7C6F4581-6C02-475D-BD39-9A102F294B25}" srcOrd="0" destOrd="0" presId="urn:microsoft.com/office/officeart/2005/8/layout/hierarchy1"/>
    <dgm:cxn modelId="{1CAE7E0C-AEDA-4329-AE37-18B8A4179FA5}" type="presParOf" srcId="{5E163320-90D3-4AB9-8ECD-C882EF1307D3}" destId="{8B93F804-2AEC-4942-8DDA-1210806F71B0}" srcOrd="1" destOrd="0" presId="urn:microsoft.com/office/officeart/2005/8/layout/hierarchy1"/>
    <dgm:cxn modelId="{229A4315-39C1-485E-AF93-801F7353AA14}" type="presParOf" srcId="{FF3D9FFB-3FC3-4E98-A6DC-055D9D38487F}" destId="{F6DE6080-F345-40DA-8211-9EBCAADA59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1519-3772-4446-ABEF-A8CFB89C7E6F}">
      <dsp:nvSpPr>
        <dsp:cNvPr id="0" name=""/>
        <dsp:cNvSpPr/>
      </dsp:nvSpPr>
      <dsp:spPr>
        <a:xfrm>
          <a:off x="12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A0CE0-C72F-48AA-97C8-DE4EA6882BEB}">
      <dsp:nvSpPr>
        <dsp:cNvPr id="0" name=""/>
        <dsp:cNvSpPr/>
      </dsp:nvSpPr>
      <dsp:spPr>
        <a:xfrm>
          <a:off x="480082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Go to Google Classroom, open the Google Docs to access the Business Mission Statement Assignment.  Read and follow the instructions</a:t>
          </a:r>
        </a:p>
      </dsp:txBody>
      <dsp:txXfrm>
        <a:off x="560236" y="748205"/>
        <a:ext cx="4149382" cy="2576345"/>
      </dsp:txXfrm>
    </dsp:sp>
    <dsp:sp modelId="{7C6F4581-6C02-475D-BD39-9A102F294B25}">
      <dsp:nvSpPr>
        <dsp:cNvPr id="0" name=""/>
        <dsp:cNvSpPr/>
      </dsp:nvSpPr>
      <dsp:spPr>
        <a:xfrm>
          <a:off x="52686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3F804-2AEC-4942-8DDA-1210806F71B0}">
      <dsp:nvSpPr>
        <dsp:cNvPr id="0" name=""/>
        <dsp:cNvSpPr/>
      </dsp:nvSpPr>
      <dsp:spPr>
        <a:xfrm>
          <a:off x="5747481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Get two business numbers from Mrs. Vetter to complete this</a:t>
          </a:r>
        </a:p>
      </dsp:txBody>
      <dsp:txXfrm>
        <a:off x="5827635" y="748205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45AF-B38D-4F74-B9E7-529E5BCCC28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EED1-A5BA-4E78-9ED2-72BB6E4F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4B60684-7A52-4993-892B-39368730DDA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4EEE3B9-483E-429A-9CC1-3D168B87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B21F-8381-4CFA-AD30-2B616A87E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043BC-4FC2-47B2-AA68-3EEB76731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320F6-C392-06D4-15D5-84CF346A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C534AB-3DD1-EE70-26A4-9FF507B3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E17D2A9-0032-1EBD-74D1-D9E4B5E70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08C433-033D-EC99-8A93-B13DD954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E28666E-052B-D46F-14C1-9787BFCF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3AA03-06ED-FFA3-FB09-F62A7AD3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Group Activity Are they doing it right!</a:t>
            </a:r>
          </a:p>
        </p:txBody>
      </p:sp>
      <p:pic>
        <p:nvPicPr>
          <p:cNvPr id="1026" name="Picture 2" descr="VISION &amp; MISSION | ALhadidi Marine Services">
            <a:extLst>
              <a:ext uri="{FF2B5EF4-FFF2-40B4-BE49-F238E27FC236}">
                <a16:creationId xmlns:a16="http://schemas.microsoft.com/office/drawing/2014/main" id="{90C3B7E9-A36D-38D5-0CFC-367990C74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718" b="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BA4E-FD1A-B89E-41BA-2EDB4B47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190" y="1866600"/>
            <a:ext cx="4632031" cy="4537588"/>
          </a:xfrm>
        </p:spPr>
        <p:txBody>
          <a:bodyPr anchor="ctr">
            <a:normAutofit/>
          </a:bodyPr>
          <a:lstStyle/>
          <a:p>
            <a:r>
              <a:rPr lang="en-US" dirty="0"/>
              <a:t>Google:  “To organize the world’s information and make it universally accessible and useful.”</a:t>
            </a:r>
          </a:p>
          <a:p>
            <a:r>
              <a:rPr lang="en-US" dirty="0"/>
              <a:t>Walmart - “We save people money so they can live better.”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4A6A5B1-1955-58D9-716C-BC657FE8F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975DAE5-82D4-084C-2436-466609CBE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Assignment Mission Statement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3F5777-76C3-E956-C10E-E9772E8C0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264092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24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Three Key Factors of Great Companies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Vector Art - Mission word cloud. EPS clipart gg83180825 - GoGraph">
            <a:extLst>
              <a:ext uri="{FF2B5EF4-FFF2-40B4-BE49-F238E27FC236}">
                <a16:creationId xmlns:a16="http://schemas.microsoft.com/office/drawing/2014/main" id="{3A04B781-D764-4A92-A518-7389B3CCD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273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24" y="3257053"/>
            <a:ext cx="4920019" cy="3244755"/>
          </a:xfrm>
        </p:spPr>
        <p:txBody>
          <a:bodyPr>
            <a:normAutofit/>
          </a:bodyPr>
          <a:lstStyle/>
          <a:p>
            <a:r>
              <a:rPr lang="en-US" sz="3200" dirty="0"/>
              <a:t>Mission Statements</a:t>
            </a:r>
          </a:p>
          <a:p>
            <a:r>
              <a:rPr lang="en-US" sz="3200" dirty="0"/>
              <a:t>Great Managers</a:t>
            </a:r>
          </a:p>
          <a:p>
            <a:r>
              <a:rPr lang="en-US" sz="3200" dirty="0"/>
              <a:t>Great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34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ssion Statement | Definition, Examples, How To Write">
            <a:extLst>
              <a:ext uri="{FF2B5EF4-FFF2-40B4-BE49-F238E27FC236}">
                <a16:creationId xmlns:a16="http://schemas.microsoft.com/office/drawing/2014/main" id="{F04DBD5C-9F53-408B-AF76-00FF241C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" y="431704"/>
            <a:ext cx="10761679" cy="59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B9ACAC-E6D9-44D9-91DE-E650623A395D}"/>
              </a:ext>
            </a:extLst>
          </p:cNvPr>
          <p:cNvSpPr/>
          <p:nvPr/>
        </p:nvSpPr>
        <p:spPr>
          <a:xfrm>
            <a:off x="8155172" y="5792575"/>
            <a:ext cx="3204709" cy="584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WHO YOU DO IT FOR</a:t>
            </a:r>
          </a:p>
        </p:txBody>
      </p:sp>
    </p:spTree>
    <p:extLst>
      <p:ext uri="{BB962C8B-B14F-4D97-AF65-F5344CB8AC3E}">
        <p14:creationId xmlns:p14="http://schemas.microsoft.com/office/powerpoint/2010/main" val="258373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000000"/>
                </a:solidFill>
              </a:rPr>
              <a:t>Mission Statement Answers:</a:t>
            </a:r>
          </a:p>
        </p:txBody>
      </p:sp>
      <p:pic>
        <p:nvPicPr>
          <p:cNvPr id="6146" name="Picture 2" descr="Establishing a Mission Statement for your Restaurant - Restaurant Systems  Pro - Online Restaurant Management Solution">
            <a:extLst>
              <a:ext uri="{FF2B5EF4-FFF2-40B4-BE49-F238E27FC236}">
                <a16:creationId xmlns:a16="http://schemas.microsoft.com/office/drawing/2014/main" id="{46D8F4FD-9A4F-42D9-B90E-F88ED95FD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r="1" b="1"/>
          <a:stretch/>
        </p:blipFill>
        <p:spPr bwMode="auto"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What do we do?” — outline the main purpose of the organization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“How do we do it?” — how one plans on achieving the mission statement.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“Whom do we do it for?” — The audience of the mission statement should be clearly stated within the mission statement.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“Why - What value are we bringing?” — The benefits and values of the mission statement should be clearly outlined.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56" name="Oval 615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Oval 615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223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/>
              <a:t>Tips for Writing a Mission Statement:</a:t>
            </a:r>
          </a:p>
        </p:txBody>
      </p:sp>
      <p:pic>
        <p:nvPicPr>
          <p:cNvPr id="5122" name="Picture 2" descr="Can Families Have A Mission Statement? - Raven Performance Group">
            <a:extLst>
              <a:ext uri="{FF2B5EF4-FFF2-40B4-BE49-F238E27FC236}">
                <a16:creationId xmlns:a16="http://schemas.microsoft.com/office/drawing/2014/main" id="{63F1F3A9-CC5D-48CD-B955-77A25281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727847"/>
            <a:ext cx="5112461" cy="34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All Goals, Objectives, plans and functions of a business are geared toward meeting the mission statement </a:t>
            </a:r>
          </a:p>
          <a:p>
            <a:pPr lvl="1"/>
            <a:r>
              <a:rPr lang="en-US" sz="2800" dirty="0"/>
              <a:t>Should be expressed in just a paragraph or two</a:t>
            </a:r>
          </a:p>
          <a:p>
            <a:pPr lvl="1"/>
            <a:r>
              <a:rPr lang="en-US" sz="2800" dirty="0"/>
              <a:t>If you read it out loud, it should take about 30 seconds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1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b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Mission Driven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0" name="Picture 2" descr="Developing a Team Mission Statement">
            <a:extLst>
              <a:ext uri="{FF2B5EF4-FFF2-40B4-BE49-F238E27FC236}">
                <a16:creationId xmlns:a16="http://schemas.microsoft.com/office/drawing/2014/main" id="{D398AAAB-E163-4552-A9C7-7613A7D9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834" y="1711877"/>
            <a:ext cx="6631744" cy="33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7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3482D-C9FD-F266-5C08-134AB772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70C7759-CCC4-650B-C86A-0889504B0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087C6A8-CB45-103F-71DC-1854E8F88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6769C0C-1A9B-C423-C094-3FE42B661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A2BC3E-6DF8-E3EF-A09E-96CCF61E0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A4E2E-6CFB-FD28-8021-1DA7F61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Group Activity Are they doing it right!</a:t>
            </a:r>
          </a:p>
        </p:txBody>
      </p:sp>
      <p:pic>
        <p:nvPicPr>
          <p:cNvPr id="1026" name="Picture 2" descr="VISION &amp; MISSION | ALhadidi Marine Services">
            <a:extLst>
              <a:ext uri="{FF2B5EF4-FFF2-40B4-BE49-F238E27FC236}">
                <a16:creationId xmlns:a16="http://schemas.microsoft.com/office/drawing/2014/main" id="{836AF63E-A455-74A9-AB23-360A8FC26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718" b="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CF03-C497-99DB-0A2D-13BC078E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190" y="1866600"/>
            <a:ext cx="4632031" cy="4537588"/>
          </a:xfrm>
        </p:spPr>
        <p:txBody>
          <a:bodyPr anchor="ctr">
            <a:normAutofit/>
          </a:bodyPr>
          <a:lstStyle/>
          <a:p>
            <a:r>
              <a:rPr lang="en-US" dirty="0"/>
              <a:t>Amazon:  “To be Earth’s most customer-centric company, where customers can find and discover anything they might want to buy online, and endeavors to offer its customers the lowest possible prices.”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</a:t>
            </a:r>
          </a:p>
          <a:p>
            <a:pPr marL="0" indent="0">
              <a:buNone/>
            </a:pPr>
            <a:r>
              <a:rPr lang="en-US" dirty="0"/>
              <a:t>Who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pPr marL="0" indent="0">
              <a:buNone/>
            </a:pPr>
            <a:r>
              <a:rPr lang="en-US" dirty="0"/>
              <a:t>How:   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DEC86AF-C715-87A8-A890-CE353A8BA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C9A1C2D-3DA1-0E54-2F27-7C4C5489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9F0BFA-70A6-BF33-7D1F-CE1C7DA7295E}"/>
              </a:ext>
            </a:extLst>
          </p:cNvPr>
          <p:cNvSpPr txBox="1">
            <a:spLocks/>
          </p:cNvSpPr>
          <p:nvPr/>
        </p:nvSpPr>
        <p:spPr>
          <a:xfrm>
            <a:off x="7197700" y="2784531"/>
            <a:ext cx="4632031" cy="453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Be a Customer-Centric Company (prioritizes the customer experience and needs in all business decisions)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/>
              <a:t>Customers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/>
              <a:t>Customers can find and discover anything they might want to buy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/>
              <a:t>How:  Offer anything Online at the lowest prices</a:t>
            </a:r>
          </a:p>
        </p:txBody>
      </p:sp>
    </p:spTree>
    <p:extLst>
      <p:ext uri="{BB962C8B-B14F-4D97-AF65-F5344CB8AC3E}">
        <p14:creationId xmlns:p14="http://schemas.microsoft.com/office/powerpoint/2010/main" val="9000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Group Activity Are they doing it right!</a:t>
            </a:r>
          </a:p>
        </p:txBody>
      </p:sp>
      <p:pic>
        <p:nvPicPr>
          <p:cNvPr id="1026" name="Picture 2" descr="VISION &amp; MISSION | ALhadidi Marine Services">
            <a:extLst>
              <a:ext uri="{FF2B5EF4-FFF2-40B4-BE49-F238E27FC236}">
                <a16:creationId xmlns:a16="http://schemas.microsoft.com/office/drawing/2014/main" id="{E3DEA021-E94C-4403-AB04-332C3FFC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718" b="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190" y="1866600"/>
            <a:ext cx="4632031" cy="4537588"/>
          </a:xfrm>
        </p:spPr>
        <p:txBody>
          <a:bodyPr anchor="ctr">
            <a:normAutofit/>
          </a:bodyPr>
          <a:lstStyle/>
          <a:p>
            <a:r>
              <a:rPr lang="en-US" dirty="0"/>
              <a:t>Google:  “To organize the world’s information and make it universally accessible and useful.”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</a:t>
            </a:r>
          </a:p>
          <a:p>
            <a:pPr marL="0" indent="0">
              <a:buNone/>
            </a:pPr>
            <a:r>
              <a:rPr lang="en-US" dirty="0"/>
              <a:t>Who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pPr marL="0" indent="0">
              <a:buNone/>
            </a:pPr>
            <a:r>
              <a:rPr lang="en-US" dirty="0"/>
              <a:t>How:   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A91D9-0657-A8BB-B7FB-1CBFC97CC91D}"/>
              </a:ext>
            </a:extLst>
          </p:cNvPr>
          <p:cNvSpPr txBox="1">
            <a:spLocks/>
          </p:cNvSpPr>
          <p:nvPr/>
        </p:nvSpPr>
        <p:spPr>
          <a:xfrm>
            <a:off x="7226894" y="3429000"/>
            <a:ext cx="4632031" cy="2346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To Organize the Worlds Information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/>
              <a:t>The World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/>
              <a:t>Useful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/>
              <a:t>Universally accessible</a:t>
            </a:r>
          </a:p>
        </p:txBody>
      </p:sp>
    </p:spTree>
    <p:extLst>
      <p:ext uri="{BB962C8B-B14F-4D97-AF65-F5344CB8AC3E}">
        <p14:creationId xmlns:p14="http://schemas.microsoft.com/office/powerpoint/2010/main" val="33537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9105C-63A6-9EDD-DE32-E4E92B68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8F9FCE6-D01A-E9D5-1ED5-984AC0CC3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7CE53F-2332-305B-463D-A5E55A3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38CD014-2765-08A8-0947-1401EE184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1FA7666-BED2-EC0F-4A7E-908AE9245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ED0D7-B27C-BD84-E200-D0A72AF6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Group Activity Are they doing it right!</a:t>
            </a:r>
          </a:p>
        </p:txBody>
      </p:sp>
      <p:pic>
        <p:nvPicPr>
          <p:cNvPr id="1026" name="Picture 2" descr="VISION &amp; MISSION | ALhadidi Marine Services">
            <a:extLst>
              <a:ext uri="{FF2B5EF4-FFF2-40B4-BE49-F238E27FC236}">
                <a16:creationId xmlns:a16="http://schemas.microsoft.com/office/drawing/2014/main" id="{2E084DA1-311D-7B70-E133-2DB48809D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718" b="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650C-D119-A3A9-8E17-F029727A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190" y="1866600"/>
            <a:ext cx="4632031" cy="4537588"/>
          </a:xfrm>
        </p:spPr>
        <p:txBody>
          <a:bodyPr anchor="ctr">
            <a:normAutofit/>
          </a:bodyPr>
          <a:lstStyle/>
          <a:p>
            <a:r>
              <a:rPr lang="en-US" dirty="0"/>
              <a:t>Walmart - “We save people money so they can live better.”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</a:t>
            </a:r>
          </a:p>
          <a:p>
            <a:pPr marL="0" indent="0">
              <a:buNone/>
            </a:pPr>
            <a:r>
              <a:rPr lang="en-US" dirty="0"/>
              <a:t>Who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pPr marL="0" indent="0">
              <a:buNone/>
            </a:pPr>
            <a:r>
              <a:rPr lang="en-US" dirty="0"/>
              <a:t>How:   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5876AB3-07EE-A8D6-EC3E-5157B2453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0714C43-881A-DC62-7091-F667729AD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20A89C-6E1A-A681-F7D1-CEA7D8AFE796}"/>
              </a:ext>
            </a:extLst>
          </p:cNvPr>
          <p:cNvSpPr txBox="1">
            <a:spLocks/>
          </p:cNvSpPr>
          <p:nvPr/>
        </p:nvSpPr>
        <p:spPr>
          <a:xfrm>
            <a:off x="7365126" y="2170167"/>
            <a:ext cx="4632031" cy="453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Help people live better</a:t>
            </a:r>
          </a:p>
          <a:p>
            <a:pPr marL="0" indent="0">
              <a:buNone/>
            </a:pPr>
            <a:r>
              <a:rPr lang="en-US" sz="1600" dirty="0"/>
              <a:t>People</a:t>
            </a:r>
          </a:p>
          <a:p>
            <a:pPr marL="0" indent="0">
              <a:buNone/>
            </a:pPr>
            <a:r>
              <a:rPr lang="en-US" sz="1600" dirty="0"/>
              <a:t>Live Better</a:t>
            </a:r>
          </a:p>
          <a:p>
            <a:pPr marL="0" indent="0">
              <a:buNone/>
            </a:pPr>
            <a:r>
              <a:rPr lang="en-US" sz="1600" dirty="0"/>
              <a:t>Save Money</a:t>
            </a:r>
          </a:p>
        </p:txBody>
      </p:sp>
    </p:spTree>
    <p:extLst>
      <p:ext uri="{BB962C8B-B14F-4D97-AF65-F5344CB8AC3E}">
        <p14:creationId xmlns:p14="http://schemas.microsoft.com/office/powerpoint/2010/main" val="42223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381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Management skills</vt:lpstr>
      <vt:lpstr>Three Key Factors of Great Companies</vt:lpstr>
      <vt:lpstr>PowerPoint Presentation</vt:lpstr>
      <vt:lpstr>Mission Statement Answers:</vt:lpstr>
      <vt:lpstr>Tips for Writing a Mission Statement:</vt:lpstr>
      <vt:lpstr>Mission Driven</vt:lpstr>
      <vt:lpstr>Group Activity Are they doing it right!</vt:lpstr>
      <vt:lpstr>Group Activity Are they doing it right!</vt:lpstr>
      <vt:lpstr>Group Activity Are they doing it right!</vt:lpstr>
      <vt:lpstr>Group Activity Are they doing it right!</vt:lpstr>
      <vt:lpstr>Assignment Mission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skills</dc:title>
  <dc:creator>Cassie Vetter</dc:creator>
  <cp:lastModifiedBy>Cassie Vetter</cp:lastModifiedBy>
  <cp:revision>43</cp:revision>
  <dcterms:created xsi:type="dcterms:W3CDTF">2021-02-03T22:47:48Z</dcterms:created>
  <dcterms:modified xsi:type="dcterms:W3CDTF">2025-01-10T17:38:02Z</dcterms:modified>
</cp:coreProperties>
</file>